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BEF1-D435-4590-A033-1393ED219C4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7479-06A3-4064-8A00-217BAEC7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4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BEF1-D435-4590-A033-1393ED219C4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7479-06A3-4064-8A00-217BAEC7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9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BEF1-D435-4590-A033-1393ED219C4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7479-06A3-4064-8A00-217BAEC7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BEF1-D435-4590-A033-1393ED219C4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7479-06A3-4064-8A00-217BAEC7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9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BEF1-D435-4590-A033-1393ED219C4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7479-06A3-4064-8A00-217BAEC7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0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BEF1-D435-4590-A033-1393ED219C4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7479-06A3-4064-8A00-217BAEC7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9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BEF1-D435-4590-A033-1393ED219C4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7479-06A3-4064-8A00-217BAEC7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6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BEF1-D435-4590-A033-1393ED219C4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7479-06A3-4064-8A00-217BAEC7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8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BEF1-D435-4590-A033-1393ED219C4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7479-06A3-4064-8A00-217BAEC7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8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BEF1-D435-4590-A033-1393ED219C4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7479-06A3-4064-8A00-217BAEC7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BEF1-D435-4590-A033-1393ED219C4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7479-06A3-4064-8A00-217BAEC7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1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ABEF1-D435-4590-A033-1393ED219C4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57479-06A3-4064-8A00-217BAEC7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6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430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42780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37032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37279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71716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74668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43981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25273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85838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01352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39936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69730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39574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71411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696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62634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20800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91555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71958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4384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19725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38918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22961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9732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7682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40511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085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61990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04955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41419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Wong</dc:creator>
  <cp:lastModifiedBy>Dennis Wong</cp:lastModifiedBy>
  <cp:revision>2</cp:revision>
  <dcterms:created xsi:type="dcterms:W3CDTF">2018-01-07T13:34:23Z</dcterms:created>
  <dcterms:modified xsi:type="dcterms:W3CDTF">2018-01-07T13:35:05Z</dcterms:modified>
</cp:coreProperties>
</file>