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5" r:id="rId3"/>
    <p:sldId id="289" r:id="rId4"/>
    <p:sldId id="291" r:id="rId5"/>
    <p:sldId id="292" r:id="rId6"/>
    <p:sldId id="293" r:id="rId7"/>
    <p:sldId id="294" r:id="rId8"/>
    <p:sldId id="295" r:id="rId9"/>
    <p:sldId id="296" r:id="rId10"/>
    <p:sldId id="29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121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89B1B-92E8-4C93-9F91-CCC14D3634F1}" type="datetimeFigureOut">
              <a:rPr lang="en-US" smtClean="0"/>
              <a:t>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D7DA3-07D4-43F6-A5CF-53BF1E968E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77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89B1B-92E8-4C93-9F91-CCC14D3634F1}" type="datetimeFigureOut">
              <a:rPr lang="en-US" smtClean="0"/>
              <a:t>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D7DA3-07D4-43F6-A5CF-53BF1E968E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17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89B1B-92E8-4C93-9F91-CCC14D3634F1}" type="datetimeFigureOut">
              <a:rPr lang="en-US" smtClean="0"/>
              <a:t>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D7DA3-07D4-43F6-A5CF-53BF1E968E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775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89B1B-92E8-4C93-9F91-CCC14D3634F1}" type="datetimeFigureOut">
              <a:rPr lang="en-US" smtClean="0"/>
              <a:t>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D7DA3-07D4-43F6-A5CF-53BF1E968E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604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89B1B-92E8-4C93-9F91-CCC14D3634F1}" type="datetimeFigureOut">
              <a:rPr lang="en-US" smtClean="0"/>
              <a:t>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D7DA3-07D4-43F6-A5CF-53BF1E968E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845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89B1B-92E8-4C93-9F91-CCC14D3634F1}" type="datetimeFigureOut">
              <a:rPr lang="en-US" smtClean="0"/>
              <a:t>2/11/2018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D7DA3-07D4-43F6-A5CF-53BF1E968E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478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89B1B-92E8-4C93-9F91-CCC14D3634F1}" type="datetimeFigureOut">
              <a:rPr lang="en-US" smtClean="0"/>
              <a:t>2/11/2018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D7DA3-07D4-43F6-A5CF-53BF1E968E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996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89B1B-92E8-4C93-9F91-CCC14D3634F1}" type="datetimeFigureOut">
              <a:rPr lang="en-US" smtClean="0"/>
              <a:t>2/11/2018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D7DA3-07D4-43F6-A5CF-53BF1E968E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635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89B1B-92E8-4C93-9F91-CCC14D3634F1}" type="datetimeFigureOut">
              <a:rPr lang="en-US" smtClean="0"/>
              <a:t>2/11/2018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D7DA3-07D4-43F6-A5CF-53BF1E968E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45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89B1B-92E8-4C93-9F91-CCC14D3634F1}" type="datetimeFigureOut">
              <a:rPr lang="en-US" smtClean="0"/>
              <a:t>2/11/2018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D7DA3-07D4-43F6-A5CF-53BF1E968E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786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89B1B-92E8-4C93-9F91-CCC14D3634F1}" type="datetimeFigureOut">
              <a:rPr lang="en-US" smtClean="0"/>
              <a:t>2/11/2018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D7DA3-07D4-43F6-A5CF-53BF1E968E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19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8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F89B1B-92E8-4C93-9F91-CCC14D3634F1}" type="datetimeFigureOut">
              <a:rPr lang="en-US" smtClean="0"/>
              <a:t>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ED7DA3-07D4-43F6-A5CF-53BF1E968E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727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575"/>
            <a:ext cx="7772400" cy="2724150"/>
          </a:xfrm>
        </p:spPr>
        <p:txBody>
          <a:bodyPr>
            <a:normAutofit/>
          </a:bodyPr>
          <a:lstStyle/>
          <a:p>
            <a:r>
              <a:rPr lang="zh-TW" altLang="en-US" sz="5000" b="1" dirty="0" smtClean="0">
                <a:latin typeface="Garamond" panose="02020404030301010803" pitchFamily="18" charset="0"/>
                <a:ea typeface="DFKai-SB" panose="03000509000000000000" pitchFamily="65" charset="-120"/>
              </a:rPr>
              <a:t>容讓的教會</a:t>
            </a:r>
            <a:r>
              <a:rPr lang="en-US" altLang="zh-TW" sz="5000" b="1" dirty="0" smtClean="0">
                <a:latin typeface="Garamond" panose="02020404030301010803" pitchFamily="18" charset="0"/>
                <a:ea typeface="DFKai-SB" panose="03000509000000000000" pitchFamily="65" charset="-120"/>
              </a:rPr>
              <a:t>—</a:t>
            </a:r>
            <a:r>
              <a:rPr lang="zh-TW" altLang="en-US" sz="5000" b="1" dirty="0" smtClean="0">
                <a:latin typeface="Garamond" panose="02020404030301010803" pitchFamily="18" charset="0"/>
                <a:ea typeface="DFKai-SB" panose="03000509000000000000" pitchFamily="65" charset="-120"/>
              </a:rPr>
              <a:t>推雅推喇</a:t>
            </a:r>
            <a:endParaRPr lang="en-US" sz="5000" b="1" dirty="0">
              <a:latin typeface="Garamond" panose="02020404030301010803" pitchFamily="18" charset="0"/>
              <a:ea typeface="DFKai-SB" panose="03000509000000000000" pitchFamily="65" charset="-12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992437"/>
            <a:ext cx="6858000" cy="2160587"/>
          </a:xfrm>
        </p:spPr>
        <p:txBody>
          <a:bodyPr>
            <a:normAutofit/>
          </a:bodyPr>
          <a:lstStyle/>
          <a:p>
            <a:r>
              <a:rPr lang="zh-TW" altLang="en-US" sz="3200" dirty="0" smtClean="0">
                <a:latin typeface="Garamond" panose="02020404030301010803" pitchFamily="18" charset="0"/>
                <a:ea typeface="DFKai-SB" panose="03000509000000000000" pitchFamily="65" charset="-120"/>
              </a:rPr>
              <a:t>啟示錄</a:t>
            </a:r>
            <a:r>
              <a:rPr lang="en-US" altLang="zh-TW" sz="3600" dirty="0">
                <a:latin typeface="Garamond" panose="02020404030301010803" pitchFamily="18" charset="0"/>
                <a:ea typeface="DFKai-SB" panose="03000509000000000000" pitchFamily="65" charset="-120"/>
              </a:rPr>
              <a:t/>
            </a:r>
            <a:br>
              <a:rPr lang="en-US" altLang="zh-TW" sz="3600" dirty="0">
                <a:latin typeface="Garamond" panose="02020404030301010803" pitchFamily="18" charset="0"/>
                <a:ea typeface="DFKai-SB" panose="03000509000000000000" pitchFamily="65" charset="-120"/>
              </a:rPr>
            </a:br>
            <a:r>
              <a:rPr lang="en-US" altLang="zh-CN" sz="2800" dirty="0" smtClean="0">
                <a:latin typeface="Garamond" panose="02020404030301010803" pitchFamily="18" charset="0"/>
                <a:ea typeface="DFKai-SB" panose="03000509000000000000" pitchFamily="65" charset="-120"/>
              </a:rPr>
              <a:t>2:</a:t>
            </a:r>
            <a:r>
              <a:rPr lang="en-US" altLang="zh-TW" sz="2800" dirty="0" smtClean="0">
                <a:latin typeface="Garamond" panose="02020404030301010803" pitchFamily="18" charset="0"/>
                <a:ea typeface="DFKai-SB" panose="03000509000000000000" pitchFamily="65" charset="-120"/>
              </a:rPr>
              <a:t>18</a:t>
            </a:r>
            <a:r>
              <a:rPr lang="en-US" altLang="zh-CN" sz="2800" dirty="0" smtClean="0">
                <a:latin typeface="Garamond" panose="02020404030301010803" pitchFamily="18" charset="0"/>
                <a:ea typeface="DFKai-SB" panose="03000509000000000000" pitchFamily="65" charset="-120"/>
              </a:rPr>
              <a:t>–29</a:t>
            </a:r>
            <a:endParaRPr lang="en-US" sz="2800" dirty="0">
              <a:latin typeface="Garamond" panose="02020404030301010803" pitchFamily="18" charset="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07221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75786" y="4534681"/>
            <a:ext cx="2918520" cy="121476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11209" y="2099618"/>
            <a:ext cx="3047674" cy="117476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4"/>
          <a:srcRect b="3298"/>
          <a:stretch/>
        </p:blipFill>
        <p:spPr>
          <a:xfrm>
            <a:off x="1985375" y="-25052"/>
            <a:ext cx="5699343" cy="2267211"/>
          </a:xfrm>
          <a:prstGeom prst="rect">
            <a:avLst/>
          </a:prstGeom>
        </p:spPr>
      </p:pic>
      <p:sp>
        <p:nvSpPr>
          <p:cNvPr id="9" name="Down Arrow 8"/>
          <p:cNvSpPr/>
          <p:nvPr/>
        </p:nvSpPr>
        <p:spPr>
          <a:xfrm>
            <a:off x="4302690" y="3384701"/>
            <a:ext cx="1064712" cy="1039661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352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27026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zh-TW" altLang="en-US" sz="6000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稱讚</a:t>
            </a:r>
            <a:endParaRPr lang="en-US" sz="6000" b="1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787525"/>
            <a:ext cx="78867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TW" altLang="en-US" sz="44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我</a:t>
            </a:r>
            <a:r>
              <a:rPr lang="zh-TW" altLang="en-US" sz="4400" dirty="0">
                <a:latin typeface="DFKai-SB" panose="03000509000000000000" pitchFamily="65" charset="-120"/>
                <a:ea typeface="DFKai-SB" panose="03000509000000000000" pitchFamily="65" charset="-120"/>
              </a:rPr>
              <a:t>知道你的</a:t>
            </a:r>
            <a:r>
              <a:rPr lang="zh-TW" altLang="en-US" sz="44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行為：</a:t>
            </a:r>
            <a:endParaRPr lang="en-US" altLang="zh-TW" sz="4400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 algn="ctr">
              <a:buNone/>
            </a:pPr>
            <a:r>
              <a:rPr lang="zh-TW" altLang="en-US" sz="44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愛心</a:t>
            </a:r>
            <a:r>
              <a:rPr lang="zh-TW" altLang="en-US" sz="4400" dirty="0">
                <a:latin typeface="DFKai-SB" panose="03000509000000000000" pitchFamily="65" charset="-120"/>
                <a:ea typeface="DFKai-SB" panose="03000509000000000000" pitchFamily="65" charset="-120"/>
              </a:rPr>
              <a:t>、信心、勤勞、</a:t>
            </a:r>
            <a:r>
              <a:rPr lang="zh-TW" altLang="en-US" sz="44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忍耐</a:t>
            </a:r>
            <a:endParaRPr lang="zh-TW" altLang="en-US" sz="44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 algn="ctr">
              <a:buNone/>
            </a:pPr>
            <a:endParaRPr lang="en-US" altLang="zh-TW" sz="4400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 algn="ctr">
              <a:buNone/>
            </a:pPr>
            <a:r>
              <a:rPr lang="zh-TW" altLang="en-US" sz="44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又</a:t>
            </a:r>
            <a:r>
              <a:rPr lang="zh-TW" altLang="en-US" sz="4400" dirty="0">
                <a:latin typeface="DFKai-SB" panose="03000509000000000000" pitchFamily="65" charset="-120"/>
                <a:ea typeface="DFKai-SB" panose="03000509000000000000" pitchFamily="65" charset="-120"/>
              </a:rPr>
              <a:t>知道你末後</a:t>
            </a:r>
            <a:r>
              <a:rPr lang="zh-TW" altLang="en-US" sz="44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所行的</a:t>
            </a:r>
            <a:r>
              <a:rPr lang="zh-TW" altLang="en-US" sz="4400" dirty="0">
                <a:latin typeface="DFKai-SB" panose="03000509000000000000" pitchFamily="65" charset="-120"/>
                <a:ea typeface="DFKai-SB" panose="03000509000000000000" pitchFamily="65" charset="-120"/>
              </a:rPr>
              <a:t>善事</a:t>
            </a:r>
            <a:r>
              <a:rPr lang="zh-TW" altLang="en-US" sz="44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，</a:t>
            </a:r>
            <a:endParaRPr lang="en-US" altLang="zh-TW" sz="4400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 algn="ctr">
              <a:buNone/>
            </a:pPr>
            <a:r>
              <a:rPr lang="zh-TW" altLang="en-US" sz="44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比</a:t>
            </a:r>
            <a:r>
              <a:rPr lang="zh-TW" altLang="en-US" sz="4400" dirty="0">
                <a:latin typeface="DFKai-SB" panose="03000509000000000000" pitchFamily="65" charset="-120"/>
                <a:ea typeface="DFKai-SB" panose="03000509000000000000" pitchFamily="65" charset="-120"/>
              </a:rPr>
              <a:t>起初所行的更多。 </a:t>
            </a:r>
          </a:p>
          <a:p>
            <a:pPr marL="0" indent="0">
              <a:buNone/>
            </a:pPr>
            <a:endParaRPr lang="en-US" sz="4400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17377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27026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zh-TW" altLang="en-US" sz="6000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責備</a:t>
            </a:r>
            <a:endParaRPr lang="en-US" sz="6000" b="1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787525"/>
            <a:ext cx="78867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TW" altLang="en-US" sz="4400" dirty="0">
                <a:latin typeface="DFKai-SB" panose="03000509000000000000" pitchFamily="65" charset="-120"/>
                <a:ea typeface="DFKai-SB" panose="03000509000000000000" pitchFamily="65" charset="-120"/>
              </a:rPr>
              <a:t>容讓那自稱是</a:t>
            </a:r>
            <a:r>
              <a:rPr lang="zh-TW" altLang="en-US" sz="44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先知的婦人</a:t>
            </a:r>
            <a:endParaRPr lang="en-US" altLang="zh-TW" sz="4400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 algn="ctr">
              <a:buNone/>
            </a:pPr>
            <a:r>
              <a:rPr lang="zh-TW" altLang="en-US" sz="44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耶</a:t>
            </a:r>
            <a:r>
              <a:rPr lang="zh-TW" altLang="en-US" sz="4400" dirty="0">
                <a:latin typeface="DFKai-SB" panose="03000509000000000000" pitchFamily="65" charset="-120"/>
                <a:ea typeface="DFKai-SB" panose="03000509000000000000" pitchFamily="65" charset="-120"/>
              </a:rPr>
              <a:t>洗別教導我的僕人</a:t>
            </a:r>
            <a:r>
              <a:rPr lang="zh-TW" altLang="en-US" sz="44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，</a:t>
            </a:r>
            <a:endParaRPr lang="en-US" altLang="zh-TW" sz="4400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 algn="ctr">
              <a:buNone/>
            </a:pPr>
            <a:r>
              <a:rPr lang="zh-TW" altLang="en-US" sz="44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引誘</a:t>
            </a:r>
            <a:r>
              <a:rPr lang="zh-TW" altLang="en-US" sz="4400" dirty="0">
                <a:latin typeface="DFKai-SB" panose="03000509000000000000" pitchFamily="65" charset="-120"/>
                <a:ea typeface="DFKai-SB" panose="03000509000000000000" pitchFamily="65" charset="-120"/>
              </a:rPr>
              <a:t>他們行姦淫</a:t>
            </a:r>
            <a:r>
              <a:rPr lang="zh-TW" altLang="en-US" sz="44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，</a:t>
            </a:r>
            <a:endParaRPr lang="en-US" altLang="zh-TW" sz="4400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 algn="ctr">
              <a:buNone/>
            </a:pPr>
            <a:r>
              <a:rPr lang="zh-TW" altLang="en-US" sz="44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吃</a:t>
            </a:r>
            <a:r>
              <a:rPr lang="zh-TW" altLang="en-US" sz="4400" dirty="0">
                <a:latin typeface="DFKai-SB" panose="03000509000000000000" pitchFamily="65" charset="-120"/>
                <a:ea typeface="DFKai-SB" panose="03000509000000000000" pitchFamily="65" charset="-120"/>
              </a:rPr>
              <a:t>祭偶像之物</a:t>
            </a:r>
            <a:endParaRPr lang="en-US" altLang="zh-TW" sz="4400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 algn="ctr">
              <a:buNone/>
            </a:pPr>
            <a:endParaRPr lang="en-US" altLang="zh-TW" sz="4400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 algn="ctr">
              <a:buNone/>
            </a:pPr>
            <a:r>
              <a:rPr lang="zh-TW" altLang="en-US" sz="44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不肯</a:t>
            </a:r>
            <a:r>
              <a:rPr lang="zh-TW" altLang="en-US" sz="4400" dirty="0">
                <a:latin typeface="DFKai-SB" panose="03000509000000000000" pitchFamily="65" charset="-120"/>
                <a:ea typeface="DFKai-SB" panose="03000509000000000000" pitchFamily="65" charset="-120"/>
              </a:rPr>
              <a:t>悔改他的淫行 </a:t>
            </a:r>
          </a:p>
          <a:p>
            <a:pPr marL="0" indent="0">
              <a:buNone/>
            </a:pPr>
            <a:endParaRPr lang="en-US" sz="4400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13465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27026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zh-TW" altLang="en-US" sz="6000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警告</a:t>
            </a:r>
            <a:endParaRPr lang="en-US" sz="6000" b="1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787525"/>
            <a:ext cx="78867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TW" altLang="en-US" sz="4400" dirty="0">
                <a:latin typeface="DFKai-SB" panose="03000509000000000000" pitchFamily="65" charset="-120"/>
                <a:ea typeface="DFKai-SB" panose="03000509000000000000" pitchFamily="65" charset="-120"/>
              </a:rPr>
              <a:t>我是那察看人肺腑心腸</a:t>
            </a:r>
            <a:r>
              <a:rPr lang="zh-TW" altLang="en-US" sz="44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的</a:t>
            </a:r>
            <a:endParaRPr lang="en-US" altLang="zh-TW" sz="4400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 algn="ctr">
              <a:buNone/>
            </a:pPr>
            <a:r>
              <a:rPr lang="zh-TW" altLang="en-US" sz="4400" dirty="0">
                <a:latin typeface="DFKai-SB" panose="03000509000000000000" pitchFamily="65" charset="-120"/>
                <a:ea typeface="DFKai-SB" panose="03000509000000000000" pitchFamily="65" charset="-120"/>
              </a:rPr>
              <a:t>「那眼目如火焰</a:t>
            </a:r>
            <a:r>
              <a:rPr lang="zh-TW" altLang="en-US" sz="44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」</a:t>
            </a:r>
            <a:endParaRPr lang="en-US" altLang="zh-TW" sz="4400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 algn="ctr">
              <a:buNone/>
            </a:pPr>
            <a:endParaRPr lang="en-US" altLang="zh-TW" sz="4400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 algn="ctr">
              <a:buNone/>
            </a:pPr>
            <a:r>
              <a:rPr lang="zh-TW" altLang="en-US" sz="44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要</a:t>
            </a:r>
            <a:r>
              <a:rPr lang="zh-TW" altLang="en-US" sz="4400" dirty="0">
                <a:latin typeface="DFKai-SB" panose="03000509000000000000" pitchFamily="65" charset="-120"/>
                <a:ea typeface="DFKai-SB" panose="03000509000000000000" pitchFamily="65" charset="-120"/>
              </a:rPr>
              <a:t>照你們的行為報應你們</a:t>
            </a:r>
            <a:r>
              <a:rPr lang="zh-TW" altLang="en-US" sz="44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各人</a:t>
            </a:r>
            <a:endParaRPr lang="en-US" altLang="zh-TW" sz="4400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 algn="ctr">
              <a:buNone/>
            </a:pPr>
            <a:r>
              <a:rPr lang="zh-TW" altLang="en-US" sz="4400" dirty="0">
                <a:latin typeface="DFKai-SB" panose="03000509000000000000" pitchFamily="65" charset="-120"/>
                <a:ea typeface="DFKai-SB" panose="03000509000000000000" pitchFamily="65" charset="-120"/>
              </a:rPr>
              <a:t>「</a:t>
            </a:r>
            <a:r>
              <a:rPr lang="zh-TW" altLang="en-US" sz="44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腳</a:t>
            </a:r>
            <a:r>
              <a:rPr lang="zh-TW" altLang="en-US" sz="4400" dirty="0">
                <a:latin typeface="DFKai-SB" panose="03000509000000000000" pitchFamily="65" charset="-120"/>
                <a:ea typeface="DFKai-SB" panose="03000509000000000000" pitchFamily="65" charset="-120"/>
              </a:rPr>
              <a:t>像光明銅的神之</a:t>
            </a:r>
            <a:r>
              <a:rPr lang="zh-TW" altLang="en-US" sz="44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子</a:t>
            </a:r>
            <a:r>
              <a:rPr lang="zh-TW" altLang="en-US" sz="4400" dirty="0">
                <a:latin typeface="DFKai-SB" panose="03000509000000000000" pitchFamily="65" charset="-120"/>
                <a:ea typeface="DFKai-SB" panose="03000509000000000000" pitchFamily="65" charset="-120"/>
              </a:rPr>
              <a:t>」</a:t>
            </a:r>
            <a:endParaRPr lang="en-US" sz="4400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66542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27026"/>
            <a:ext cx="7886700" cy="2090497"/>
          </a:xfrm>
        </p:spPr>
        <p:txBody>
          <a:bodyPr>
            <a:normAutofit/>
          </a:bodyPr>
          <a:lstStyle/>
          <a:p>
            <a:pPr algn="ctr"/>
            <a:r>
              <a:rPr lang="zh-TW" altLang="en-US" sz="6000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今天在教會中</a:t>
            </a:r>
            <a:r>
              <a:rPr lang="en-US" altLang="zh-TW" sz="6000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/>
            </a:r>
            <a:br>
              <a:rPr lang="en-US" altLang="zh-TW" sz="6000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6000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可能淫行問題</a:t>
            </a:r>
            <a:endParaRPr lang="en-US" sz="6000" b="1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317315"/>
            <a:ext cx="7886700" cy="382154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TW" altLang="en-US" sz="44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色情</a:t>
            </a:r>
            <a:endParaRPr lang="en-US" altLang="zh-TW" sz="4400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 algn="ctr">
              <a:buNone/>
            </a:pPr>
            <a:endParaRPr lang="en-US" sz="4400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56954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27026"/>
            <a:ext cx="7886700" cy="2090497"/>
          </a:xfrm>
        </p:spPr>
        <p:txBody>
          <a:bodyPr>
            <a:normAutofit/>
          </a:bodyPr>
          <a:lstStyle/>
          <a:p>
            <a:pPr algn="ctr"/>
            <a:r>
              <a:rPr lang="zh-TW" altLang="en-US" sz="6000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今天在教會中</a:t>
            </a:r>
            <a:r>
              <a:rPr lang="en-US" altLang="zh-TW" sz="6000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/>
            </a:r>
            <a:br>
              <a:rPr lang="en-US" altLang="zh-TW" sz="6000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6000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可能淫行問題</a:t>
            </a:r>
            <a:endParaRPr lang="en-US" sz="6000" b="1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317315"/>
            <a:ext cx="7886700" cy="382154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TW" altLang="en-US" sz="44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色情</a:t>
            </a:r>
            <a:endParaRPr lang="en-US" altLang="zh-TW" sz="4400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 algn="ctr">
              <a:buNone/>
            </a:pPr>
            <a:r>
              <a:rPr lang="zh-TW" altLang="en-US" sz="44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婚前婚外性行為</a:t>
            </a:r>
            <a:endParaRPr lang="en-US" altLang="zh-TW" sz="4400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7119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27026"/>
            <a:ext cx="7886700" cy="2090497"/>
          </a:xfrm>
        </p:spPr>
        <p:txBody>
          <a:bodyPr>
            <a:normAutofit/>
          </a:bodyPr>
          <a:lstStyle/>
          <a:p>
            <a:pPr algn="ctr"/>
            <a:r>
              <a:rPr lang="zh-TW" altLang="en-US" sz="6000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今天在教會中</a:t>
            </a:r>
            <a:r>
              <a:rPr lang="en-US" altLang="zh-TW" sz="6000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/>
            </a:r>
            <a:br>
              <a:rPr lang="en-US" altLang="zh-TW" sz="6000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6000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可能淫行問題</a:t>
            </a:r>
            <a:endParaRPr lang="en-US" sz="6000" b="1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317315"/>
            <a:ext cx="7886700" cy="382154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TW" altLang="en-US" sz="44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色情</a:t>
            </a:r>
            <a:endParaRPr lang="en-US" altLang="zh-TW" sz="4400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 algn="ctr">
              <a:buNone/>
            </a:pPr>
            <a:r>
              <a:rPr lang="zh-TW" altLang="en-US" sz="44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婚前婚外性行為</a:t>
            </a:r>
            <a:endParaRPr lang="en-US" altLang="zh-TW" sz="4400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 algn="ctr">
              <a:buNone/>
            </a:pPr>
            <a:r>
              <a:rPr lang="zh-TW" altLang="en-US" sz="44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某種的離婚</a:t>
            </a:r>
            <a:endParaRPr lang="en-US" altLang="zh-TW" sz="4400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 algn="ctr">
              <a:buNone/>
            </a:pPr>
            <a:endParaRPr lang="en-US" sz="4400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57551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27026"/>
            <a:ext cx="7886700" cy="2090497"/>
          </a:xfrm>
        </p:spPr>
        <p:txBody>
          <a:bodyPr>
            <a:normAutofit/>
          </a:bodyPr>
          <a:lstStyle/>
          <a:p>
            <a:pPr algn="ctr"/>
            <a:r>
              <a:rPr lang="zh-TW" altLang="en-US" sz="6000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今天在教會中</a:t>
            </a:r>
            <a:r>
              <a:rPr lang="en-US" altLang="zh-TW" sz="6000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/>
            </a:r>
            <a:br>
              <a:rPr lang="en-US" altLang="zh-TW" sz="6000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6000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可能淫行問題</a:t>
            </a:r>
            <a:endParaRPr lang="en-US" sz="6000" b="1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317315"/>
            <a:ext cx="7886700" cy="382154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TW" altLang="en-US" sz="44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色情</a:t>
            </a:r>
            <a:endParaRPr lang="en-US" altLang="zh-TW" sz="4400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 algn="ctr">
              <a:buNone/>
            </a:pPr>
            <a:r>
              <a:rPr lang="zh-TW" altLang="en-US" sz="44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婚前婚外性行為</a:t>
            </a:r>
            <a:endParaRPr lang="en-US" altLang="zh-TW" sz="4400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 algn="ctr">
              <a:buNone/>
            </a:pPr>
            <a:r>
              <a:rPr lang="zh-TW" altLang="en-US" sz="44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某種的離婚</a:t>
            </a:r>
            <a:endParaRPr lang="en-US" altLang="zh-TW" sz="4400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 algn="ctr">
              <a:buNone/>
            </a:pPr>
            <a:r>
              <a:rPr lang="zh-TW" altLang="en-US" sz="44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失去向主純一清潔的心</a:t>
            </a:r>
            <a:endParaRPr lang="en-US" altLang="zh-TW" sz="4400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 algn="ctr">
              <a:buNone/>
            </a:pPr>
            <a:endParaRPr lang="en-US" sz="4400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44873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27026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zh-TW" altLang="en-US" sz="6000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得勝者</a:t>
            </a:r>
            <a:endParaRPr lang="en-US" sz="6000" b="1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787525"/>
            <a:ext cx="78867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TW" altLang="en-US" sz="44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我</a:t>
            </a:r>
            <a:r>
              <a:rPr lang="zh-TW" altLang="en-US" sz="4400" dirty="0">
                <a:latin typeface="DFKai-SB" panose="03000509000000000000" pitchFamily="65" charset="-120"/>
                <a:ea typeface="DFKai-SB" panose="03000509000000000000" pitchFamily="65" charset="-120"/>
              </a:rPr>
              <a:t>要賜給他權柄制伏</a:t>
            </a:r>
            <a:r>
              <a:rPr lang="zh-TW" altLang="en-US" sz="44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列國</a:t>
            </a:r>
            <a:endParaRPr lang="en-US" altLang="zh-TW" sz="4400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 algn="ctr">
              <a:buNone/>
            </a:pPr>
            <a:endParaRPr lang="en-US" sz="44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 algn="ctr">
              <a:buNone/>
            </a:pPr>
            <a:r>
              <a:rPr lang="zh-TW" altLang="en-US" sz="4400" dirty="0">
                <a:latin typeface="DFKai-SB" panose="03000509000000000000" pitchFamily="65" charset="-120"/>
                <a:ea typeface="DFKai-SB" panose="03000509000000000000" pitchFamily="65" charset="-120"/>
              </a:rPr>
              <a:t>我又要把晨星賜給他</a:t>
            </a:r>
            <a:endParaRPr lang="en-US" sz="4400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21974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476</TotalTime>
  <Words>171</Words>
  <Application>Microsoft Office PowerPoint</Application>
  <PresentationFormat>On-screen Show (4:3)</PresentationFormat>
  <Paragraphs>39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DFKai-SB</vt:lpstr>
      <vt:lpstr>Arial</vt:lpstr>
      <vt:lpstr>Calibri</vt:lpstr>
      <vt:lpstr>Calibri Light</vt:lpstr>
      <vt:lpstr>Garamond</vt:lpstr>
      <vt:lpstr>Office Theme</vt:lpstr>
      <vt:lpstr>容讓的教會—推雅推喇</vt:lpstr>
      <vt:lpstr>稱讚</vt:lpstr>
      <vt:lpstr>責備</vt:lpstr>
      <vt:lpstr>警告</vt:lpstr>
      <vt:lpstr>今天在教會中 可能淫行問題</vt:lpstr>
      <vt:lpstr>今天在教會中 可能淫行問題</vt:lpstr>
      <vt:lpstr>今天在教會中 可能淫行問題</vt:lpstr>
      <vt:lpstr>今天在教會中 可能淫行問題</vt:lpstr>
      <vt:lpstr>得勝者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Dennis Wong</dc:creator>
  <cp:lastModifiedBy>Dennis Wong</cp:lastModifiedBy>
  <cp:revision>41</cp:revision>
  <cp:lastPrinted>2018-02-11T14:15:47Z</cp:lastPrinted>
  <dcterms:created xsi:type="dcterms:W3CDTF">2018-01-21T11:08:29Z</dcterms:created>
  <dcterms:modified xsi:type="dcterms:W3CDTF">2018-02-11T14:23:44Z</dcterms:modified>
</cp:coreProperties>
</file>